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76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70" r:id="rId14"/>
    <p:sldId id="277" r:id="rId15"/>
    <p:sldId id="271" r:id="rId16"/>
    <p:sldId id="272" r:id="rId17"/>
    <p:sldId id="274" r:id="rId18"/>
    <p:sldId id="275" r:id="rId19"/>
    <p:sldId id="278" r:id="rId20"/>
    <p:sldId id="279" r:id="rId21"/>
    <p:sldId id="280" r:id="rId22"/>
    <p:sldId id="281" r:id="rId23"/>
    <p:sldId id="282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EC6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2EC6C">
                <a:alpha val="78000"/>
              </a:srgbClr>
            </a:gs>
            <a:gs pos="59000">
              <a:srgbClr val="9CB86E"/>
            </a:gs>
            <a:gs pos="97000">
              <a:srgbClr val="156B13">
                <a:alpha val="91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880877-299E-49F9-98DF-81F2CB6F846E}" type="datetimeFigureOut">
              <a:rPr lang="en-US" smtClean="0"/>
              <a:pPr/>
              <a:t>12/1/2016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CF4ECE-C306-4FD9-9C22-F4C7585C4DC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MATHEMATICS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YEAR (2017 – 18)</a:t>
            </a:r>
            <a:endParaRPr lang="en-IN" dirty="0"/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8566" y="510758"/>
            <a:ext cx="1810574" cy="17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Question wise Break 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28728" y="2285992"/>
          <a:ext cx="678661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696653"/>
                <a:gridCol w="2125761"/>
                <a:gridCol w="1267543"/>
              </a:tblGrid>
              <a:tr h="861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Question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Marks Per Question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no. Of </a:t>
                      </a:r>
                      <a:r>
                        <a:rPr lang="en-US" baseline="0" dirty="0" smtClean="0"/>
                        <a:t> Questions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Marks</a:t>
                      </a:r>
                      <a:endParaRPr lang="en-IN" dirty="0"/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VSA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– 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SA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- 1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LSA – 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Last Year Paper of Annual Examination.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85720" y="1189822"/>
            <a:ext cx="8355742" cy="5392320"/>
            <a:chOff x="285720" y="1189822"/>
            <a:chExt cx="8355742" cy="5392320"/>
          </a:xfrm>
        </p:grpSpPr>
        <p:pic>
          <p:nvPicPr>
            <p:cNvPr id="7193" name="Picture 25"/>
            <p:cNvPicPr>
              <a:picLocks noChangeAspect="1" noChangeArrowheads="1"/>
            </p:cNvPicPr>
            <p:nvPr/>
          </p:nvPicPr>
          <p:blipFill>
            <a:blip r:embed="rId2"/>
            <a:srcRect t="1957" b="6225"/>
            <a:stretch>
              <a:fillRect/>
            </a:stretch>
          </p:blipFill>
          <p:spPr bwMode="auto">
            <a:xfrm>
              <a:off x="285720" y="1189822"/>
              <a:ext cx="4143404" cy="538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94" name="Picture 26"/>
            <p:cNvPicPr>
              <a:picLocks noChangeAspect="1" noChangeArrowheads="1"/>
            </p:cNvPicPr>
            <p:nvPr/>
          </p:nvPicPr>
          <p:blipFill>
            <a:blip r:embed="rId3"/>
            <a:srcRect t="980" b="6948"/>
            <a:stretch>
              <a:fillRect/>
            </a:stretch>
          </p:blipFill>
          <p:spPr bwMode="auto">
            <a:xfrm>
              <a:off x="4429124" y="1214421"/>
              <a:ext cx="4212338" cy="5367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>
                <a:latin typeface="Algerian" pitchFamily="82" charset="0"/>
              </a:rPr>
              <a:t>Units in class 12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1: Relations and Functions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2: Algebra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3: Calculus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4: Vector and Three Dimension Geometry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5: Linear Programming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6: Probability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4060" y="2000240"/>
            <a:ext cx="7392716" cy="2643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1: Relations and Functions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6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50704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0052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2: Algebra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9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143116"/>
            <a:ext cx="7500990" cy="320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3: Calculus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4357686" y="950704"/>
            <a:ext cx="4572032" cy="5693006"/>
            <a:chOff x="4357686" y="950704"/>
            <a:chExt cx="4572032" cy="5693006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/>
            <a:srcRect l="1672"/>
            <a:stretch>
              <a:fillRect/>
            </a:stretch>
          </p:blipFill>
          <p:spPr bwMode="auto">
            <a:xfrm>
              <a:off x="4357686" y="1108224"/>
              <a:ext cx="4572032" cy="5535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57687" y="950704"/>
              <a:ext cx="4565629" cy="176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4: Vector and 3 D Geometry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051"/>
            <a:ext cx="869083" cy="85723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857224" y="2285992"/>
            <a:ext cx="7358114" cy="3071834"/>
            <a:chOff x="1928794" y="2857496"/>
            <a:chExt cx="5378427" cy="192882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0590" y="2857496"/>
              <a:ext cx="5376631" cy="1114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8794" y="3929066"/>
              <a:ext cx="537016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5 &amp; 6 : Linear Programming &amp;Probability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857224" y="2214554"/>
            <a:ext cx="7429552" cy="3071834"/>
            <a:chOff x="1956165" y="3009900"/>
            <a:chExt cx="5187604" cy="155527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2150" y="3009900"/>
              <a:ext cx="518161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56165" y="3841275"/>
              <a:ext cx="5187604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Question wise Break up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28728" y="2285992"/>
          <a:ext cx="6786610" cy="3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53"/>
                <a:gridCol w="1696653"/>
                <a:gridCol w="2125761"/>
                <a:gridCol w="1267543"/>
              </a:tblGrid>
              <a:tr h="8616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Question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Marks Per Question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no. Of </a:t>
                      </a:r>
                      <a:r>
                        <a:rPr lang="en-US" baseline="0" dirty="0" smtClean="0"/>
                        <a:t> Questions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Marks</a:t>
                      </a:r>
                      <a:endParaRPr lang="en-IN" dirty="0"/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VSA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– 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04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SA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LA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- 1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LSA – 2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91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IN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MATHEMATICS</a:t>
            </a:r>
            <a:endParaRPr lang="en-IN" dirty="0"/>
          </a:p>
        </p:txBody>
      </p:sp>
      <p:pic>
        <p:nvPicPr>
          <p:cNvPr id="5" name="Content Placehold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7143800" cy="41296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Image result for ANANDALAY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Sample Paper of Board Examination.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Page: 1</a:t>
            </a:r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t="4645" b="3488"/>
          <a:stretch>
            <a:fillRect/>
          </a:stretch>
        </p:blipFill>
        <p:spPr bwMode="auto">
          <a:xfrm>
            <a:off x="2473273" y="1214422"/>
            <a:ext cx="413069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Sample Paper of Board Examination.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Page: 2</a:t>
            </a:r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t="4902" b="5882"/>
          <a:stretch>
            <a:fillRect/>
          </a:stretch>
        </p:blipFill>
        <p:spPr bwMode="auto">
          <a:xfrm>
            <a:off x="2472929" y="1225148"/>
            <a:ext cx="4143404" cy="554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Sample Paper of Board Examination.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Page: 3</a:t>
            </a:r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t="4870" b="12337"/>
          <a:stretch>
            <a:fillRect/>
          </a:stretch>
        </p:blipFill>
        <p:spPr bwMode="auto">
          <a:xfrm>
            <a:off x="2470543" y="1218650"/>
            <a:ext cx="4173159" cy="549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Sample Paper of Board Examination.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Page: 4</a:t>
            </a:r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t="3952" b="12055"/>
          <a:stretch>
            <a:fillRect/>
          </a:stretch>
        </p:blipFill>
        <p:spPr bwMode="auto">
          <a:xfrm>
            <a:off x="2484943" y="1214422"/>
            <a:ext cx="415875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500" dirty="0" smtClean="0"/>
              <a:t>Any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6981" y="22034"/>
            <a:ext cx="625474" cy="616945"/>
          </a:xfrm>
          <a:prstGeom prst="rect">
            <a:avLst/>
          </a:prstGeom>
          <a:noFill/>
        </p:spPr>
      </p:pic>
      <p:pic>
        <p:nvPicPr>
          <p:cNvPr id="9" name="Picture 2" descr="E:\anandalaya\SNS\qu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785926"/>
            <a:ext cx="2625262" cy="4389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500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034"/>
            <a:ext cx="1297711" cy="1280015"/>
          </a:xfrm>
          <a:prstGeom prst="rect">
            <a:avLst/>
          </a:prstGeom>
          <a:noFill/>
        </p:spPr>
      </p:pic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357290" y="2500306"/>
            <a:ext cx="6500858" cy="22875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07"/>
              </a:avLst>
            </a:prstTxWarp>
          </a:bodyPr>
          <a:lstStyle/>
          <a:p>
            <a:pPr algn="ctr" rtl="0"/>
            <a:r>
              <a:rPr lang="en-IN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Symbol"/>
              </a:rPr>
              <a:t>thank you</a:t>
            </a:r>
            <a:endParaRPr lang="en-IN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Symbol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 smtClean="0">
                <a:latin typeface="Algerian" pitchFamily="82" charset="0"/>
              </a:rPr>
              <a:t>Units in class 11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1: Sets and Functions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2: Algebra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3: Coordinate Geometry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4: Calculus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5: Mathematical Reasoning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Unit 6: Statistic and Probability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MATHEMATICS</a:t>
            </a:r>
            <a:endParaRPr lang="en-IN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257" r="3125"/>
          <a:stretch>
            <a:fillRect/>
          </a:stretch>
        </p:blipFill>
        <p:spPr bwMode="auto">
          <a:xfrm>
            <a:off x="642910" y="2339087"/>
            <a:ext cx="7786742" cy="3581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1: Sets and Functions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3858"/>
          <a:stretch>
            <a:fillRect/>
          </a:stretch>
        </p:blipFill>
        <p:spPr bwMode="auto">
          <a:xfrm>
            <a:off x="857224" y="2143116"/>
            <a:ext cx="7359267" cy="416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Image result for ANANDALAY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2: Algebra</a:t>
            </a:r>
          </a:p>
          <a:p>
            <a:pPr>
              <a:buNone/>
            </a:pPr>
            <a:endParaRPr lang="en-IN" dirty="0"/>
          </a:p>
        </p:txBody>
      </p:sp>
      <p:grpSp>
        <p:nvGrpSpPr>
          <p:cNvPr id="8" name="Group 7"/>
          <p:cNvGrpSpPr/>
          <p:nvPr/>
        </p:nvGrpSpPr>
        <p:grpSpPr>
          <a:xfrm>
            <a:off x="857224" y="2170831"/>
            <a:ext cx="7143800" cy="4478733"/>
            <a:chOff x="857224" y="2093539"/>
            <a:chExt cx="6643734" cy="47644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9158" t="47150" r="9158" b="24286"/>
            <a:stretch>
              <a:fillRect/>
            </a:stretch>
          </p:blipFill>
          <p:spPr bwMode="auto">
            <a:xfrm>
              <a:off x="857224" y="2093539"/>
              <a:ext cx="6643734" cy="159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/>
            <p:nvPr/>
          </p:nvPicPr>
          <p:blipFill>
            <a:blip r:embed="rId3"/>
            <a:srcRect t="2315" r="3564" b="3462"/>
            <a:stretch>
              <a:fillRect/>
            </a:stretch>
          </p:blipFill>
          <p:spPr bwMode="auto">
            <a:xfrm>
              <a:off x="857224" y="3621452"/>
              <a:ext cx="6643734" cy="3236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2" descr="Image result for ANANDALAY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3: Coordinate Geometry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76167"/>
            <a:ext cx="72152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4: Calculus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03537"/>
            <a:ext cx="678661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mage result for ANANDALAYA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3051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Unit 5 &amp; 6 : Mathematical Reasoning &amp; Statistic and Probability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grpSp>
        <p:nvGrpSpPr>
          <p:cNvPr id="10" name="Group 9"/>
          <p:cNvGrpSpPr/>
          <p:nvPr/>
        </p:nvGrpSpPr>
        <p:grpSpPr>
          <a:xfrm>
            <a:off x="785786" y="2571744"/>
            <a:ext cx="7143801" cy="3071834"/>
            <a:chOff x="785786" y="2571744"/>
            <a:chExt cx="7143801" cy="307183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2571744"/>
              <a:ext cx="7143800" cy="127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786" y="3840930"/>
              <a:ext cx="7143801" cy="180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2" descr="Image result for ANANDALAY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034"/>
            <a:ext cx="869083" cy="85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285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Last Year Paper of Annual Examination.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MATHEMATICS</vt:lpstr>
      <vt:lpstr>Sample Paper of Board Examination.</vt:lpstr>
      <vt:lpstr>Sample Paper of Board Examination.</vt:lpstr>
      <vt:lpstr>Sample Paper of Board Examination.</vt:lpstr>
      <vt:lpstr>Sample Paper of Board Examination.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KMD</dc:creator>
  <cp:lastModifiedBy>Admin</cp:lastModifiedBy>
  <cp:revision>26</cp:revision>
  <dcterms:created xsi:type="dcterms:W3CDTF">2016-11-29T16:06:04Z</dcterms:created>
  <dcterms:modified xsi:type="dcterms:W3CDTF">2016-12-01T05:33:35Z</dcterms:modified>
</cp:coreProperties>
</file>